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8" r:id="rId4"/>
    <p:sldId id="1142" r:id="rId5"/>
    <p:sldId id="1143" r:id="rId6"/>
    <p:sldId id="1144" r:id="rId7"/>
    <p:sldId id="1145" r:id="rId8"/>
    <p:sldId id="1146" r:id="rId9"/>
    <p:sldId id="1147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06605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介绍了保护濒危动物的步骤。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939" y="836712"/>
            <a:ext cx="10648535" cy="1331067"/>
          </a:xfrm>
          <a:prstGeom prst="rect">
            <a:avLst/>
          </a:prstGeom>
        </p:spPr>
      </p:pic>
      <p:pic>
        <p:nvPicPr>
          <p:cNvPr id="4" name="语篇导航-DA.eps" descr="id:214748704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348795"/>
            <a:ext cx="1481455" cy="36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638" y="1628800"/>
            <a:ext cx="5073568" cy="3895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31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 the world, many wild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野生的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animals are in danger of extinction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灭绝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they have no place to live 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Endangered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濒危的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wild animals live all over the world and you may find some in your hometown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are some steps for protecting endangered animals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Step 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Find out what animals are in danger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 some time learning about animals and what their favourite places are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Step 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something for nature reserves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自然保护区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Nature reserves are good places to help protect endangered animals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give some money to nature reserves or spend your time helping the nature reserves to protect endangered animals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Step 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Never buy anything that are made from endangered animals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harm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endangered animals or their living places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Instead, we should try our best to protect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Step 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Join an endangered animal protection organization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组织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save animals through these organizations by planting more trees and calling for more people to protect animals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everyone works hard to protect endangered animals, we’ll get a more beautiful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take actions from now 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are many wild animals in danger of extinction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they don’t have enough food or water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they don’t have fresh air to breathe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they have no place to live 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people buy things that are made from endangered animals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8742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6702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“Around the world, many wild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野生的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animals are in danger of extinction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灭绝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they have no place to live in.”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在世界各地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许多野生动物都面临灭绝的危险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因为它们没有地方生活。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许多野生动物都面临灭绝的危险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因为它们没有地方生活。故选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phrase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mean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427288" algn="l"/>
                <a:tab pos="4748213" algn="l"/>
                <a:tab pos="771366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伤害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保留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150160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580977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短语猜测题。根据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“Never buy anything that are made from endangered animals. Don’t ... endangered animals or their living places. Instead, we should try our best to protect them.”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不要买任何由濒危动物制成的东西。不要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濒危动物或它们的生活场所。相反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我们应该尽力保护它们。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）及常识可知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不要伤害濒危动物或它们的生活场所。故选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TRUE about nature reserves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learn about animals and their favourite places in nature reserves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give some money to the nature reserves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take photos with endangered animals in nature reserves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buy things made from endangered animals in nature reserves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3126" y="86259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496940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can give some money to nature reserves or spend your time helping the nature reserves to protect endangered animals.”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你可以给自然保护区一些钱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或者花时间帮助自然保护区保护濒危动物。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我们可以给自然保护区捐一些钱。故选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50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 structure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this passage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11.jpg" descr="id:214750154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82638" y="1915156"/>
            <a:ext cx="1487170" cy="1190625"/>
          </a:xfrm>
          <a:prstGeom prst="rect">
            <a:avLst/>
          </a:prstGeom>
        </p:spPr>
      </p:pic>
      <p:pic>
        <p:nvPicPr>
          <p:cNvPr id="4" name="ef12.jpg" descr="id:214750155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105008" y="1940561"/>
            <a:ext cx="1268730" cy="1258570"/>
          </a:xfrm>
          <a:prstGeom prst="rect">
            <a:avLst/>
          </a:prstGeom>
        </p:spPr>
      </p:pic>
      <p:pic>
        <p:nvPicPr>
          <p:cNvPr id="5" name="ef13.jpg" descr="id:214750156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242068" y="1830979"/>
            <a:ext cx="1368152" cy="1368152"/>
          </a:xfrm>
          <a:prstGeom prst="rect">
            <a:avLst/>
          </a:prstGeom>
        </p:spPr>
      </p:pic>
      <p:pic>
        <p:nvPicPr>
          <p:cNvPr id="6" name="ef14.jpg" descr="id:2147501569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598016" y="2204864"/>
            <a:ext cx="1337310" cy="111442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09919" y="878449"/>
            <a:ext cx="4438150" cy="44479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864500" y="85257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9" name="内容占位符 4"/>
          <p:cNvSpPr txBox="1">
            <a:spLocks/>
          </p:cNvSpPr>
          <p:nvPr/>
        </p:nvSpPr>
        <p:spPr bwMode="auto">
          <a:xfrm>
            <a:off x="360854" y="332893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篇章结构题。第一段总述保护濒临灭绝的动物需要一些步骤；第二、三、四段分别讲了保护濒临灭绝的动物的步骤；第五段总结呼吁大家都要付诸行动来保护濒临灭绝动物。故本文结构为： 总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48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704</Words>
  <Application>Microsoft Office PowerPoint</Application>
  <PresentationFormat>自定义</PresentationFormat>
  <Paragraphs>32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440</cp:revision>
  <dcterms:created xsi:type="dcterms:W3CDTF">2020-11-06T05:24:00Z</dcterms:created>
  <dcterms:modified xsi:type="dcterms:W3CDTF">2025-09-17T10:59:27Z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